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</p:sldIdLst>
  <p:sldSz cx="14630400" cy="8229600"/>
  <p:notesSz cx="8229600" cy="14630400"/>
  <p:embeddedFontLst>
    <p:embeddedFont>
      <p:font typeface="Heebo Light" pitchFamily="2" charset="-79"/>
      <p:regular r:id="rId14"/>
    </p:embeddedFont>
    <p:embeddedFont>
      <p:font typeface="Montserrat" panose="00000500000000000000" pitchFamily="50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248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8F956-117D-833C-7C69-65E9D4175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6097AB-39A7-7BD5-7EAA-41CC7CB83B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A325E-8795-D0BF-3867-C7A293DBE0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05B7E-33E7-D17C-9569-953A8810E4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36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2D953-70C2-7824-6811-C82E1C49E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3805B7-6D0B-0F00-248C-CDC44E2DB3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1A765A-8336-2199-79AA-039B10CE8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1520FF-F976-9A84-2E30-33F1FB45DF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5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69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Gigster - A Marketplace for Freelancers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555612" y="517505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Connecting freelancers and clients for seamless project collaborations.</a:t>
            </a:r>
            <a:endParaRPr lang="en-US" sz="17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01C7ADB-F1E2-744E-5E46-9F39F75E4C4C}"/>
              </a:ext>
            </a:extLst>
          </p:cNvPr>
          <p:cNvSpPr/>
          <p:nvPr/>
        </p:nvSpPr>
        <p:spPr>
          <a:xfrm>
            <a:off x="8989770" y="5934033"/>
            <a:ext cx="2577690" cy="1326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Name : Krish Patel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 no : 21162171023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Branch : </a:t>
            </a:r>
            <a:r>
              <a:rPr lang="en-US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B.tech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CSE (CS) 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C0BB2-8C9B-5EBA-5DD3-A014783C82D7}"/>
              </a:ext>
            </a:extLst>
          </p:cNvPr>
          <p:cNvSpPr txBox="1"/>
          <p:nvPr/>
        </p:nvSpPr>
        <p:spPr>
          <a:xfrm>
            <a:off x="7039777" y="1707615"/>
            <a:ext cx="6389785" cy="96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i="1" dirty="0">
                <a:solidFill>
                  <a:srgbClr val="F2F0F4"/>
                </a:solidFill>
                <a:latin typeface="Montserrat" pitchFamily="34" charset="0"/>
              </a:rPr>
              <a:t>Institute of Computer Technology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Montserrat" pitchFamily="34" charset="0"/>
                <a:ea typeface="+mn-ea"/>
                <a:cs typeface="+mn-cs"/>
              </a:rPr>
              <a:t>Ganpat University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A5A8C9-7F86-483D-141A-36DC023113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7263" y="228297"/>
            <a:ext cx="2567716" cy="895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31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 and Future Work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908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0687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55913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Secure, responsive platform with core freelancing features operational.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7385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4816435"/>
            <a:ext cx="32018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53068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Advanced messaging with real-time updates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530906" y="574905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Project booking and milestone tracking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530906" y="61912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Smart gig filters and dispute management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530906" y="663344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Notification center and analytics dashboard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D86C2-C850-F51E-898E-35BA6A184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8DAB11D-404C-144B-EA9B-423997F2A679}"/>
              </a:ext>
            </a:extLst>
          </p:cNvPr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A7872764-5C92-05C0-A80C-5F7B66EB8305}"/>
              </a:ext>
            </a:extLst>
          </p:cNvPr>
          <p:cNvSpPr/>
          <p:nvPr/>
        </p:nvSpPr>
        <p:spPr>
          <a:xfrm>
            <a:off x="35369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165218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070" y="587812"/>
            <a:ext cx="7647861" cy="1335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Company Overview &amp; Services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8070" y="2244328"/>
            <a:ext cx="3717131" cy="3106103"/>
          </a:xfrm>
          <a:prstGeom prst="roundRect">
            <a:avLst>
              <a:gd name="adj" fmla="val 289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9407" y="2465665"/>
            <a:ext cx="3274457" cy="667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iConsultify Solutions LLP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9407" y="3261836"/>
            <a:ext cx="32744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Digital solutions provider based in Ahmedabad, founded 2018.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8918" y="2244328"/>
            <a:ext cx="3717131" cy="3106103"/>
          </a:xfrm>
          <a:prstGeom prst="roundRect">
            <a:avLst>
              <a:gd name="adj" fmla="val 289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0255" y="2465665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Services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900255" y="2927866"/>
            <a:ext cx="32744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Custom Shopify &amp; Web Development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4900255" y="3686532"/>
            <a:ext cx="32744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Mobile Apps &amp; Digital Marketing</a:t>
            </a:r>
            <a:b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</a:b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SEO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4900255" y="4445198"/>
            <a:ext cx="32744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UI/UX Design and IT Consultancy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8070" y="5564148"/>
            <a:ext cx="7647861" cy="2080260"/>
          </a:xfrm>
          <a:prstGeom prst="roundRect">
            <a:avLst>
              <a:gd name="adj" fmla="val 431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69407" y="5785485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Departments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969407" y="6247686"/>
            <a:ext cx="7205186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Development, Design, Marketing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969407" y="6664404"/>
            <a:ext cx="7205186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Sales and Client Relations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969407" y="7081123"/>
            <a:ext cx="7205186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Quality Assurance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568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Purpose and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934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4712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Purpose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9616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Connect freelancers and clients with efficient digital platform.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7782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48560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53465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Bridge freelancers and clients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Simplify project management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017306" y="623089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User-friendly and secure platform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100304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 and Technology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Freelancer Profiles &amp; Service Listings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Messaging System &amp; Order Management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Secure Payments &amp; Review System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Technology Stack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Frontend: HTML, CSS, JavaScript, React, Bootstrap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Backend: Node.js, Express.js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Database: MongoDB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55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Analysis and User Roles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643307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70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Freelancers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6053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Profiles, proposals, project tracking, invoicing.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04191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231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Clients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721423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Create projects, review proposals, communicate, track progress.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674042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Benefits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39127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Transparent communication, secure transactions, centralized workflow.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6067"/>
            <a:ext cx="77715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Implementation Highlights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05450"/>
            <a:ext cx="4120753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6072426"/>
            <a:ext cx="35708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Frontend Enhancements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62844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New gig pages, responsive design, improved UI/UX.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5165169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54704" y="5732145"/>
            <a:ext cx="32780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 Development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222563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Authentication, gig management APIs, secure OTP flows.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4825008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15738" y="5391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Admin Features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5882402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Activity logs, role-based redirection, upcoming booking integration.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750" y="343098"/>
            <a:ext cx="75923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Interface Screenshots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2248017" y="61435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Home Page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9796876" y="61539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Register Page</a:t>
            </a:r>
            <a:endParaRPr lang="en-US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12C6C8-DF5A-F9A5-997C-C0AB1F360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95" y="2225407"/>
            <a:ext cx="6468952" cy="34806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E9747D-97C3-4E0B-D1D5-D662CAC38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274" y="2225407"/>
            <a:ext cx="6694179" cy="36018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8" name="Text 3"/>
          <p:cNvSpPr/>
          <p:nvPr/>
        </p:nvSpPr>
        <p:spPr>
          <a:xfrm>
            <a:off x="2120425" y="61540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Account Activation page</a:t>
            </a:r>
            <a:endParaRPr lang="en-US" sz="22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1D5E842A-AB61-0AB4-7AE7-47336B9E39FC}"/>
              </a:ext>
            </a:extLst>
          </p:cNvPr>
          <p:cNvSpPr/>
          <p:nvPr/>
        </p:nvSpPr>
        <p:spPr>
          <a:xfrm>
            <a:off x="478750" y="343098"/>
            <a:ext cx="75923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Interface Screenshots</a:t>
            </a:r>
            <a:endParaRPr lang="en-US" sz="44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8D23B-0268-9E96-7B3A-0D8A64E8A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50" y="2291509"/>
            <a:ext cx="6369717" cy="3424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678189-8D2C-95DB-1664-B0AE840B6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773" y="2291509"/>
            <a:ext cx="6533001" cy="3511488"/>
          </a:xfrm>
          <a:prstGeom prst="rect">
            <a:avLst/>
          </a:prstGeom>
        </p:spPr>
      </p:pic>
      <p:sp>
        <p:nvSpPr>
          <p:cNvPr id="12" name="Text 3">
            <a:extLst>
              <a:ext uri="{FF2B5EF4-FFF2-40B4-BE49-F238E27FC236}">
                <a16:creationId xmlns:a16="http://schemas.microsoft.com/office/drawing/2014/main" id="{A8C6096B-F4EA-3772-4344-97052701887B}"/>
              </a:ext>
            </a:extLst>
          </p:cNvPr>
          <p:cNvSpPr/>
          <p:nvPr/>
        </p:nvSpPr>
        <p:spPr>
          <a:xfrm>
            <a:off x="9610058" y="61919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Login Page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9F9FA-B3DC-186C-6C57-D5AFD146D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AA19BBD-9A28-B2FB-C249-EAC9D174EB68}"/>
              </a:ext>
            </a:extLst>
          </p:cNvPr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E5113-04A2-324E-1EC8-37782F2F3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90" y="1904460"/>
            <a:ext cx="6596343" cy="35455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981D0C-2399-3941-D8D5-791865FD89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57" y="1904460"/>
            <a:ext cx="6596342" cy="3545553"/>
          </a:xfrm>
          <a:prstGeom prst="rect">
            <a:avLst/>
          </a:prstGeom>
        </p:spPr>
      </p:pic>
      <p:sp>
        <p:nvSpPr>
          <p:cNvPr id="5" name="Text 3">
            <a:extLst>
              <a:ext uri="{FF2B5EF4-FFF2-40B4-BE49-F238E27FC236}">
                <a16:creationId xmlns:a16="http://schemas.microsoft.com/office/drawing/2014/main" id="{8FB5321D-08D7-5025-7574-712B1CBE022A}"/>
              </a:ext>
            </a:extLst>
          </p:cNvPr>
          <p:cNvSpPr/>
          <p:nvPr/>
        </p:nvSpPr>
        <p:spPr>
          <a:xfrm>
            <a:off x="2373813" y="5976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</a:rPr>
              <a:t>Listed Gig Page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1C6F843-49DF-ECEC-56BE-38109453158E}"/>
              </a:ext>
            </a:extLst>
          </p:cNvPr>
          <p:cNvSpPr/>
          <p:nvPr/>
        </p:nvSpPr>
        <p:spPr>
          <a:xfrm>
            <a:off x="9766131" y="5976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Individual Gig detail Page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58977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312</Words>
  <Application>Microsoft Office PowerPoint</Application>
  <PresentationFormat>Custom</PresentationFormat>
  <Paragraphs>78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Montserrat</vt:lpstr>
      <vt:lpstr>Arial</vt:lpstr>
      <vt:lpstr>Heebo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KRISH PATEL</cp:lastModifiedBy>
  <cp:revision>3</cp:revision>
  <dcterms:created xsi:type="dcterms:W3CDTF">2025-05-03T07:04:44Z</dcterms:created>
  <dcterms:modified xsi:type="dcterms:W3CDTF">2025-05-03T07:46:23Z</dcterms:modified>
</cp:coreProperties>
</file>